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3840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252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44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228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4346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421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003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357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919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1220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55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FBF1-AB72-406D-AB6B-D496217BFA1A}" type="datetimeFigureOut">
              <a:rPr lang="es-MX" smtClean="0"/>
              <a:t>09/04/2018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64581-4EE5-489D-8931-3C67B922C98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593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5373664" y="3374732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s-MX" sz="1400" dirty="0">
              <a:solidFill>
                <a:schemeClr val="accent1"/>
              </a:solidFill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" t="1287" r="2203" b="1286"/>
          <a:stretch/>
        </p:blipFill>
        <p:spPr>
          <a:xfrm>
            <a:off x="181195" y="685281"/>
            <a:ext cx="4072467" cy="4910667"/>
          </a:xfrm>
          <a:prstGeom prst="rect">
            <a:avLst/>
          </a:prstGeom>
        </p:spPr>
      </p:pic>
      <p:sp>
        <p:nvSpPr>
          <p:cNvPr id="39" name="CuadroTexto 38"/>
          <p:cNvSpPr txBox="1"/>
          <p:nvPr/>
        </p:nvSpPr>
        <p:spPr>
          <a:xfrm>
            <a:off x="1601313" y="159498"/>
            <a:ext cx="9207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DISEÑAMOS, FABRICAMOS, DISTRIBUIMOS Y VENDEMOS EQUIPOS PARA </a:t>
            </a:r>
            <a:r>
              <a:rPr lang="es-MX" sz="2000" dirty="0" smtClean="0">
                <a:solidFill>
                  <a:schemeClr val="bg1"/>
                </a:solidFill>
              </a:rPr>
              <a:t>RASTROS,</a:t>
            </a:r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s-MX" sz="2000" dirty="0" smtClean="0">
                <a:solidFill>
                  <a:schemeClr val="accent1">
                    <a:lumMod val="75000"/>
                  </a:schemeClr>
                </a:solidFill>
              </a:rPr>
              <a:t>FRIGORIFICOS, CAMARAS DE CONSERVACION, CONGELACION </a:t>
            </a:r>
            <a:r>
              <a:rPr lang="es-MX" sz="2000" smtClean="0">
                <a:solidFill>
                  <a:schemeClr val="accent1">
                    <a:lumMod val="75000"/>
                  </a:schemeClr>
                </a:solidFill>
              </a:rPr>
              <a:t>Y </a:t>
            </a:r>
            <a:r>
              <a:rPr lang="es-MX" sz="2000" smtClean="0">
                <a:solidFill>
                  <a:schemeClr val="accent1">
                    <a:lumMod val="75000"/>
                  </a:schemeClr>
                </a:solidFill>
              </a:rPr>
              <a:t>OTROS</a:t>
            </a:r>
            <a:r>
              <a:rPr lang="es-MX" sz="2000" smtClean="0">
                <a:solidFill>
                  <a:schemeClr val="bg1"/>
                </a:solidFill>
              </a:rPr>
              <a:t>S</a:t>
            </a:r>
            <a:r>
              <a:rPr lang="es-MX" sz="200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MX" sz="2000" dirty="0" smtClean="0">
                <a:solidFill>
                  <a:schemeClr val="bg1"/>
                </a:solidFill>
              </a:rPr>
              <a:t>AREAS</a:t>
            </a:r>
            <a:endParaRPr lang="es-MX" sz="2000" dirty="0">
              <a:solidFill>
                <a:schemeClr val="bg1"/>
              </a:solidFill>
            </a:endParaRPr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6" r="4963"/>
          <a:stretch/>
        </p:blipFill>
        <p:spPr>
          <a:xfrm>
            <a:off x="748464" y="5545886"/>
            <a:ext cx="2329547" cy="1101494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039" y="4325341"/>
            <a:ext cx="1555088" cy="979012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40" y="2188206"/>
            <a:ext cx="1555088" cy="998508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56" y="1063860"/>
            <a:ext cx="1455543" cy="1016343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40" y="1063860"/>
            <a:ext cx="1555088" cy="1016343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34" y="4325341"/>
            <a:ext cx="1452753" cy="989777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35" y="1063861"/>
            <a:ext cx="1452753" cy="1016610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34" y="5455383"/>
            <a:ext cx="1452753" cy="1096419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55" y="4480613"/>
            <a:ext cx="1455543" cy="2076109"/>
          </a:xfrm>
          <a:prstGeom prst="rect">
            <a:avLst/>
          </a:prstGeom>
        </p:spPr>
      </p:pic>
      <p:pic>
        <p:nvPicPr>
          <p:cNvPr id="56" name="Imagen 5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335" y="2188205"/>
            <a:ext cx="1452753" cy="2011274"/>
          </a:xfrm>
          <a:prstGeom prst="rect">
            <a:avLst/>
          </a:prstGeom>
        </p:spPr>
      </p:pic>
      <p:pic>
        <p:nvPicPr>
          <p:cNvPr id="57" name="Imagen 5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040" y="3301498"/>
            <a:ext cx="1555088" cy="897980"/>
          </a:xfrm>
          <a:prstGeom prst="rect">
            <a:avLst/>
          </a:prstGeom>
        </p:spPr>
      </p:pic>
      <p:pic>
        <p:nvPicPr>
          <p:cNvPr id="58" name="Imagen 5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4" y="4325341"/>
            <a:ext cx="1671990" cy="976501"/>
          </a:xfrm>
          <a:prstGeom prst="rect">
            <a:avLst/>
          </a:prstGeom>
        </p:spPr>
      </p:pic>
      <p:pic>
        <p:nvPicPr>
          <p:cNvPr id="59" name="Imagen 5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05" y="5419324"/>
            <a:ext cx="1654139" cy="1137397"/>
          </a:xfrm>
          <a:prstGeom prst="rect">
            <a:avLst/>
          </a:prstGeom>
        </p:spPr>
      </p:pic>
      <p:pic>
        <p:nvPicPr>
          <p:cNvPr id="62" name="Imagen 6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546" y="3297760"/>
            <a:ext cx="1634398" cy="907185"/>
          </a:xfrm>
          <a:prstGeom prst="rect">
            <a:avLst/>
          </a:prstGeom>
        </p:spPr>
      </p:pic>
      <p:pic>
        <p:nvPicPr>
          <p:cNvPr id="63" name="Imagen 6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856039" y="5430216"/>
            <a:ext cx="1555088" cy="1121586"/>
          </a:xfrm>
          <a:prstGeom prst="rect">
            <a:avLst/>
          </a:prstGeom>
        </p:spPr>
      </p:pic>
      <p:pic>
        <p:nvPicPr>
          <p:cNvPr id="64" name="Imagen 6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805" y="1079011"/>
            <a:ext cx="1643865" cy="1001192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4" y="2188205"/>
            <a:ext cx="1654946" cy="98915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5" r="12901" b="7594"/>
          <a:stretch/>
        </p:blipFill>
        <p:spPr>
          <a:xfrm rot="5400000">
            <a:off x="3971467" y="2566094"/>
            <a:ext cx="2211317" cy="145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282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Panorámica</PresentationFormat>
  <Paragraphs>2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mvz_lamc@sipremex.com</dc:creator>
  <cp:lastModifiedBy>mvz_lamc@sipremex.com</cp:lastModifiedBy>
  <cp:revision>1</cp:revision>
  <dcterms:created xsi:type="dcterms:W3CDTF">2018-04-10T02:45:58Z</dcterms:created>
  <dcterms:modified xsi:type="dcterms:W3CDTF">2018-04-10T02:46:55Z</dcterms:modified>
</cp:coreProperties>
</file>